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  <p:sldId id="873" r:id="rId17"/>
    <p:sldId id="874" r:id="rId18"/>
    <p:sldId id="875" r:id="rId1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  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04901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考查连词辨析。句意：这就是为什么很多衣服垃圾最终出现在海滩上。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何时。根据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“This is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lot of clothing waste ends up on the beach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可知，此处解释了为什么很多衣服垃圾最终出现在海滩上，应用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引导表语从句。故选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why	B. because	C. when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beaches of an African country—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Ghana, 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badly polluted now. The beaches are covered with clothing waste.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week, millions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clothes from all over the world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second hand clothing markets. But about 40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leave the markets as waste.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city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not enough space for landfills. This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clothing waste ends up on the beach.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3685" y="362096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507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考查动词辨析。句意：印度尼西亚的芝塔龙河为数百万人提供水源。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提供；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购买。根据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for millions of people”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可知，此处指河流为数百万人提供水源。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 </a:t>
            </a:r>
            <a:r>
              <a:rPr lang="en-US" altLang="zh-CN" b="1" u="wavy" dirty="0" err="1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b="1" u="wavy" dirty="0" err="1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为某人提供某物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22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makes	B. provides	C. buys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Citarum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 in Indonesia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for millions of people. Lots of people use it for almost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 drinking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water, 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only water they can use.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clothing factories pouring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waste into it. This greatly does harm to the people who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river.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502" y="306340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892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087278" y="5181256"/>
            <a:ext cx="641350" cy="504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507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考查不定代词辨析。句意：许多人几乎用它来做所有事情，包括饮用水，因为这是他们唯一能用的水。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一切事；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没有什么；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“including drinking water,as it is the only water they can use”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可知，此处指人们几乎用它来做所有事情。故选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22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everything	B. nothing	C. something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Citarum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 in Indonesia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for millions of people. Lots of people use it for almost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 drinking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water, 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only water they can use.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clothing factories pouring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waste into it. This greatly does harm to the people who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river.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3685" y="306340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507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spcBef>
                <a:spcPct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考查代词辨析。句意：然而，有许多服装厂将他们的废水倒入其中。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clothing factories pouring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waste into it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可知，此处指服装厂将他们的废水倒入其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pour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倒入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22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your	B. our	C. their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Citarum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 in Indonesia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for millions of people. Lots of people use it for almost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 drinking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water, 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only water they can use.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clothing factories pouring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waste into it. This greatly does harm to the people who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river.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3685" y="306340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893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2690" y="5218090"/>
            <a:ext cx="613964" cy="4830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50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考查动词短语辨析。句意：这对依赖这条河的人造成了极大的伤害。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depend 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依赖；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fall into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掉入；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run out of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用完。根据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“Lots of people use it for almost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可知，人们依赖这条河。故选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22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depend on	B. fall into	C. run out of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Citarum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 in Indonesia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for millions of people. Lots of people use it for almost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 drinking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water, 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only water they can use.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clothing factories pouring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waste into it. This greatly does harm to the people who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river.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3685" y="306340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04901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考查名词辨析。句意：生产一件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恤需要消耗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2700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升水用于棉花种植。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篮子；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T-shirt 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恤。根据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takes 2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700 liters water to grow enough cotton to make one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可知，此处指的是生产一件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恤需要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2700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升水用于棉花种植。故选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book	B. basket	C. T-shirt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well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in the Aral Sea was used to grow cotton for years. Now the sea has almost disappeared. It takes 2,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700 liters water to grow enough cotton to make one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satisfy our hope for more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polluting their water and people are getting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This is not right. Without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voice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heard. Please bring it to more people’s attention.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3685" y="361559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6130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考查形容词辨析。句意：为了满足我们对更多新衣服的渴望，我们正在污染他们的水，人们正在生病。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强壮的；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生病的；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肥胖的。根据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are polluting their water and people are getting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可知，污水会使人生病。故选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422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strong	B. sick	C. fat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well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in the Aral Sea was used to grow cotton for years. Now the sea has almost disappeared. It takes 2,700 liters water to grow enough cotton to make one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satisfy our hope for more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polluting their water and people are getting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This is not right. Without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help, 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voice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heard. Please bring it to more people’s attention.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502" y="414908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6130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考查情态动词辨析。句意：没有你的帮助，我的声音不会被听到。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can’t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mustn’t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禁止；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needn’t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不需要。根据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“Without your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help,my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voice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be heard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可知，此处指没有你的帮助，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的声音不会被听到。故选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050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can’t	B. mustn’t	C. needn’t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well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in the Aral Sea was used to grow cotton for years. Now the sea has almost disappeared. It takes 2,700 liters water to grow enough cotton to make one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satisfy our hope for more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polluting their water and people are getting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This is not right. Without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help, 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voice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heard. Please bring it to more people’s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3685" y="41103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576115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61" y="1196752"/>
            <a:ext cx="10777689" cy="1190334"/>
          </a:xfrm>
          <a:prstGeom prst="rect">
            <a:avLst/>
          </a:prstGeom>
        </p:spPr>
      </p:pic>
      <p:pic>
        <p:nvPicPr>
          <p:cNvPr id="6" name="篇章导图.eps" descr="id:21474889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2598" y="3728952"/>
            <a:ext cx="1765300" cy="49085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主要讲述了时尚产业是第二大污染行业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人们频繁购买新衣后又快速丢弃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导致大量服装垃圾污染环境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作者呼吁更多人关注这一问题。</a:t>
            </a:r>
            <a:endParaRPr lang="zh-CN" altLang="en-US" dirty="0"/>
          </a:p>
        </p:txBody>
      </p:sp>
      <p:pic>
        <p:nvPicPr>
          <p:cNvPr id="8" name="CX49.eps" descr="id:214748891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574926" y="4219807"/>
            <a:ext cx="6328394" cy="12254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419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editor,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 is the second most polluting industry. People just keep on buying new clothes and throwing them away or giving them away to charity shops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worn only a few times.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247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before	B. after	C. until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502" y="303620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460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考查连词辨析。句意：人们只是不停地买新衣服，只穿几次就扔掉或捐给慈善商店。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before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until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 are worn only a few times”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可知，衣服穿过几次之后就被扔掉或捐给慈善商店。故选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6091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考查特殊疑问词组辨析。句意：我认为人们不知道服装污染对我们的星球造成了多大的破坏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多少，修饰不可数名词；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多少，修饰可数名词复数；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多久。根据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“clothing pollution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destroying our planet”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此处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表示程度。</a:t>
            </a:r>
            <a:endParaRPr lang="zh-CN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从句，指的是服装污染对我们的星球造成了多大的破坏。故选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5275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how much	B. how many	C. how long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think people know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clothing pollution is destroying our planet. I know I can’t request people to think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as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important for people to know the fact. I decide to write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hope more people around my age will read it and together we can make an effort.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3685" y="303620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891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41104" y="5108292"/>
            <a:ext cx="520065" cy="408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089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考查形容词辨析。句意：我知道我不能要求人们和我想的一样，但让人们知道这个事实是很重要的。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simple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wrong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know I can’t request people to think in the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way as I do”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可知，此处指和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想的一样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,the same as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5275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simple	B. wrong	C. same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think people know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clothing pollution is destroying our planet. I know I can’t request people to think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as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important for people to know the fact. I decide to write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hope more people around my age will read it and together we can make an effort.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3685" y="303620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0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考查名词辨析。句意：我决定写这封信，因为我希望我周围更多的人能读到它，我们可以一起努力。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diary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letter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book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“Dear editor”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可知，这是一封信。故选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5275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diary	B. letter	C. book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think people know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clothing pollution is destroying our planet. I know I can’t request people to think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as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important for people to know the fact. I decide to write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hope more people around my age will read it and together we can make an effort.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502" y="314161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04901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考查副词辨析。句意：可悲的是，非洲国家加纳的海滩现在受到了严重污染。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可悲地；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luckily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lastly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beaches of an African country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Ghana,are badly polluted now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可知，加纳海滩现在受到了严重污染，这是一件令人悲伤的事情。故选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Sadly	B. Luckily	C. Lastly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beaches of an African country—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Ghana, 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badly polluted now. The beaches are covered with clothing waste.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week, millions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clothes from all over the world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second hand clothing markets. But about 40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leave the markets as waste.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city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not enough space for landfills. This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clothing waste ends up on the beach.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3685" y="360337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04901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考查动词辨析。句意：每周，来自世界各地的数百万件衣服被运往二手服装市场。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lift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举起；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push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发送。根据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“millions of clothes from all over the world are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second hand clothing markets”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可知，此处指衣服被运往二手服装市场。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 sent to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被送到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lifted	B. pushed	C. sent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beaches of an African country—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Ghana, 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badly polluted now. The beaches are covered with clothing waste.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week,millions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clothes from all over the world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second hand clothing markets. But about 40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leave the markets as waste.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city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not enough space for landfills. This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clothing waste ends up on the beach.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3685" y="362096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04901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考查介词辨析。句意：然而，这座城市靠近大海，所以没有足够的空间来建造垃圾填埋场。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靠近；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上方。根据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 there’s not enough space for landfills”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可知，此处指城市靠近大海，没有足够的空间来建造垃圾填埋场。故选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	B. near	C. over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beaches of an African country—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Ghana, 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badly polluted now. The beaches are covered with clothing waste.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week, millions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clothes from all over the world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second hand clothing markets. But about 40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leave the markets as waste.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city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not enough space for landfills. This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clothing waste ends up on the beach.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502" y="362096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8146</Words>
  <Application>WPS 演示</Application>
  <PresentationFormat>自定义</PresentationFormat>
  <Paragraphs>134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470</cp:revision>
  <dcterms:created xsi:type="dcterms:W3CDTF">2020-11-06T05:24:00Z</dcterms:created>
  <dcterms:modified xsi:type="dcterms:W3CDTF">2025-09-18T04:40:56Z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